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81" r:id="rId2"/>
    <p:sldId id="282" r:id="rId3"/>
    <p:sldId id="283" r:id="rId4"/>
    <p:sldId id="287" r:id="rId5"/>
    <p:sldId id="286" r:id="rId6"/>
    <p:sldId id="284" r:id="rId7"/>
    <p:sldId id="285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1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CD2B9-CA34-46A7-B7F0-0D890165179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12242-A245-4DA7-9CB0-AC10DDB7709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032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FB5998-0C14-4D8B-8432-56C34D8EF31E}" type="datetimeFigureOut">
              <a:rPr lang="es-CO" smtClean="0"/>
              <a:pPr/>
              <a:t>26/08/2017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312" y="-27500"/>
            <a:ext cx="9144000" cy="6858000"/>
          </a:xfrm>
        </p:spPr>
      </p:pic>
      <p:sp>
        <p:nvSpPr>
          <p:cNvPr id="6" name="Rectángulo 5"/>
          <p:cNvSpPr/>
          <p:nvPr/>
        </p:nvSpPr>
        <p:spPr>
          <a:xfrm>
            <a:off x="318655" y="5013176"/>
            <a:ext cx="2957201" cy="13388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5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   FREDDY SERRANO DIAZ</a:t>
            </a:r>
            <a:endParaRPr lang="es-CO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CO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n 4" descr="INSTITUTO DE TRANSITO Y TRANSPORTE DE ARAUCA (2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06" y="274638"/>
            <a:ext cx="1651000" cy="826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41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Imagen 4" descr="INSTITUTO DE TRANSITO Y TRANSPORTE DE ARAUCA (2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06" y="274638"/>
            <a:ext cx="1651000" cy="826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92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00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06139" y="4086049"/>
            <a:ext cx="3087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CINCO(05)MESES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07704" y="2734707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 </a:t>
            </a:r>
          </a:p>
          <a:p>
            <a:r>
              <a:rPr lang="es-CO" sz="3200" b="1" dirty="0" smtClean="0">
                <a:latin typeface="Calibri" panose="020F0502020204030204" pitchFamily="34" charset="0"/>
              </a:rPr>
              <a:t>1</a:t>
            </a:r>
            <a:r>
              <a:rPr lang="es-CO" sz="3200" dirty="0" smtClean="0"/>
              <a:t>.004.000.000</a:t>
            </a:r>
            <a:endParaRPr lang="es-CO" sz="3200" dirty="0"/>
          </a:p>
          <a:p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6072" y="1736001"/>
            <a:ext cx="5940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FORTALECIMIENTO Y MEJORAMIENTO DE LA MOVILIDAD VIAL EN EL DEPARTAMENTO DE ARAUCA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22101" t="42103" r="58200" b="33809"/>
          <a:stretch/>
        </p:blipFill>
        <p:spPr>
          <a:xfrm>
            <a:off x="6106224" y="2105768"/>
            <a:ext cx="2839652" cy="195313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28755" t="26844" r="46492" b="33152"/>
          <a:stretch/>
        </p:blipFill>
        <p:spPr>
          <a:xfrm>
            <a:off x="6015036" y="4279341"/>
            <a:ext cx="2943020" cy="1898392"/>
          </a:xfrm>
          <a:prstGeom prst="rect">
            <a:avLst/>
          </a:prstGeom>
        </p:spPr>
      </p:pic>
      <p:pic>
        <p:nvPicPr>
          <p:cNvPr id="13" name="Imagen 12" descr="INSTITUTO DE TRANSITO Y TRANSPORTE DE ARAUCA (2)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06" y="274638"/>
            <a:ext cx="1651000" cy="826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700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06139" y="4086049"/>
            <a:ext cx="2915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TRES</a:t>
            </a:r>
            <a:r>
              <a:rPr lang="es-CO" sz="3200" b="1" dirty="0" smtClean="0">
                <a:latin typeface="Calibri" panose="020F0502020204030204" pitchFamily="34" charset="0"/>
              </a:rPr>
              <a:t>(03)MESES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07704" y="2734707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 </a:t>
            </a:r>
          </a:p>
          <a:p>
            <a:r>
              <a:rPr lang="es-CO" sz="3200" b="1" dirty="0" smtClean="0">
                <a:latin typeface="Calibri" panose="020F0502020204030204" pitchFamily="34" charset="0"/>
              </a:rPr>
              <a:t>282.000.000</a:t>
            </a:r>
            <a:endParaRPr lang="es-CO" sz="3200" dirty="0"/>
          </a:p>
          <a:p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6072" y="1736001"/>
            <a:ext cx="5940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ADQUISICIÒN E INSTALACIÒN DE SEÑALES VERTICALES PARA LA PREVENCIÒN DE LA ACCIDENTALIDAD EN EL DEPARTAMENTO DE ARAUCA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 descr="INSTITUTO DE TRANSITO Y TRANSPORTE DE ARAUCA (2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06" y="274638"/>
            <a:ext cx="1651000" cy="826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26612" t="49805" r="62592" b="31593"/>
          <a:stretch/>
        </p:blipFill>
        <p:spPr>
          <a:xfrm>
            <a:off x="6202079" y="3429000"/>
            <a:ext cx="2316220" cy="223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0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205" y="-90726"/>
            <a:ext cx="9144000" cy="7029400"/>
          </a:xfrm>
        </p:spPr>
      </p:pic>
      <p:sp>
        <p:nvSpPr>
          <p:cNvPr id="6" name="Rectángulo 5"/>
          <p:cNvSpPr/>
          <p:nvPr/>
        </p:nvSpPr>
        <p:spPr>
          <a:xfrm>
            <a:off x="2506139" y="4086049"/>
            <a:ext cx="28223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smtClean="0">
                <a:latin typeface="Calibri" panose="020F0502020204030204" pitchFamily="34" charset="0"/>
              </a:rPr>
              <a:t>TRES(03)MESES</a:t>
            </a:r>
            <a:endParaRPr lang="es-CO" sz="32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07704" y="2734707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 </a:t>
            </a:r>
          </a:p>
          <a:p>
            <a:r>
              <a:rPr lang="es-CO" sz="3200" dirty="0"/>
              <a:t>300.000.000</a:t>
            </a:r>
          </a:p>
          <a:p>
            <a:endParaRPr lang="es-CO" sz="3200" dirty="0"/>
          </a:p>
        </p:txBody>
      </p:sp>
      <p:pic>
        <p:nvPicPr>
          <p:cNvPr id="10" name="Imagen 9" descr="INSTITUTO DE TRANSITO Y TRANSPORTE DE ARAUCA (2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06" y="274638"/>
            <a:ext cx="1651000" cy="8267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539552" y="1568651"/>
            <a:ext cx="5183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APOYO A LAS ACCIONES PARA EL MEJORAMIENTO DE LA MOVILIDAD Y PREVENCIÓN DE LA ACCIDENTALIDAD EN EL DEPARTAMENTO DE ARAUCA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l="63731" t="22101" r="30643" b="29893"/>
          <a:stretch/>
        </p:blipFill>
        <p:spPr>
          <a:xfrm>
            <a:off x="6610596" y="2273167"/>
            <a:ext cx="1498474" cy="190750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/>
          <a:srcRect l="40103" t="26101" r="35144" b="25894"/>
          <a:stretch/>
        </p:blipFill>
        <p:spPr>
          <a:xfrm>
            <a:off x="6300327" y="4488122"/>
            <a:ext cx="2119012" cy="191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712" y="857250"/>
            <a:ext cx="9516830" cy="521615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87829" y="2248444"/>
            <a:ext cx="5515791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sz="1350" b="1" dirty="0"/>
          </a:p>
        </p:txBody>
      </p:sp>
      <p:sp>
        <p:nvSpPr>
          <p:cNvPr id="5" name="Rectángulo 4"/>
          <p:cNvSpPr/>
          <p:nvPr/>
        </p:nvSpPr>
        <p:spPr>
          <a:xfrm>
            <a:off x="2589482" y="4060299"/>
            <a:ext cx="3689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/>
              <a:t>CATORCE  (14) MESES </a:t>
            </a:r>
            <a:endParaRPr lang="es-CO" sz="2400" dirty="0"/>
          </a:p>
        </p:txBody>
      </p:sp>
      <p:sp>
        <p:nvSpPr>
          <p:cNvPr id="8" name="Rectángulo 7"/>
          <p:cNvSpPr/>
          <p:nvPr/>
        </p:nvSpPr>
        <p:spPr>
          <a:xfrm>
            <a:off x="3529312" y="340189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endParaRPr lang="es-ES" sz="2400" b="1" dirty="0"/>
          </a:p>
        </p:txBody>
      </p:sp>
      <p:sp>
        <p:nvSpPr>
          <p:cNvPr id="4" name="Rectángulo 3"/>
          <p:cNvSpPr/>
          <p:nvPr/>
        </p:nvSpPr>
        <p:spPr>
          <a:xfrm>
            <a:off x="587829" y="2139529"/>
            <a:ext cx="536883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350" b="1" dirty="0"/>
              <a:t>IMPLEMENTACIÓN DEL PROGRAMA SER PEPA PAGA EN EL DEPARTAMENTO DE ARAUCA (Para revisión convenio tipo alianza con ICETEX)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28118" cy="710140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51520" y="588091"/>
            <a:ext cx="2664296" cy="1595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Imagen 8" descr="INSTITUTO DE TRANSITO Y TRANSPORTE DE ARAUCA (2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8" y="770995"/>
            <a:ext cx="2001653" cy="1061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077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71400"/>
            <a:ext cx="9396536" cy="685799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95536" y="141277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b="1" dirty="0">
              <a:latin typeface="Calibri" panose="020F0502020204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-252536" y="2852935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000" b="1" dirty="0" smtClean="0">
                <a:latin typeface="Calibri" panose="020F0502020204030204" pitchFamily="34" charset="0"/>
              </a:rPr>
              <a:t>FORTALECER LA SEGURIDAD VIAL, LOS MÉTODOS FÍSICOS QUE COADYUVEN A LA REGULACIÓN DEL TRÁNSITO, PARA ESTABILIZAR LAS TASAS DE ACCIDENTALIDAD VIAL, MANTENIENDO LA MORBIMORTALIDAD, APLICANDO LAS POLÍTICAS NACIONALES EN MATERIA DE MOVILIDAD Y SEGURIDAD VIAL EN EL DEPARTAMENTO DE ARAUCA</a:t>
            </a:r>
            <a:endParaRPr lang="es-CO" sz="2000" b="1" dirty="0">
              <a:latin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9512" y="1412776"/>
            <a:ext cx="46085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 smtClean="0">
                <a:latin typeface="Calibri" panose="020F0502020204030204" pitchFamily="34" charset="0"/>
              </a:rPr>
              <a:t>FORTALECIMIENTO DE LA SEGURIDAD VIAL</a:t>
            </a:r>
            <a:endParaRPr lang="es-CO" sz="2800" b="1" dirty="0">
              <a:latin typeface="Calibri" panose="020F050202020403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31101" t="38103" r="55397" b="25893"/>
          <a:stretch/>
        </p:blipFill>
        <p:spPr>
          <a:xfrm>
            <a:off x="6372200" y="2231485"/>
            <a:ext cx="2088232" cy="205222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53605" t="42103" r="37395" b="33894"/>
          <a:stretch/>
        </p:blipFill>
        <p:spPr>
          <a:xfrm>
            <a:off x="6372200" y="4306696"/>
            <a:ext cx="2088231" cy="2071702"/>
          </a:xfrm>
          <a:prstGeom prst="rect">
            <a:avLst/>
          </a:prstGeom>
        </p:spPr>
      </p:pic>
      <p:pic>
        <p:nvPicPr>
          <p:cNvPr id="10" name="Imagen 9" descr="INSTITUTO DE TRANSITO Y TRANSPORTE DE ARAUCA (2)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9" y="278818"/>
            <a:ext cx="2001653" cy="1061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010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731</TotalTime>
  <Words>136</Words>
  <Application>Microsoft Office PowerPoint</Application>
  <PresentationFormat>Presentación en pantalla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Aharoni</vt:lpstr>
      <vt:lpstr>Arial</vt:lpstr>
      <vt:lpstr>Calibri</vt:lpstr>
      <vt:lpstr>Gill Sans MT</vt:lpstr>
      <vt:lpstr>Verdana</vt:lpstr>
      <vt:lpstr>Wingdings 2</vt:lpstr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PLANEA18</dc:creator>
  <cp:lastModifiedBy>ROCIO</cp:lastModifiedBy>
  <cp:revision>87</cp:revision>
  <dcterms:created xsi:type="dcterms:W3CDTF">2017-02-16T20:13:04Z</dcterms:created>
  <dcterms:modified xsi:type="dcterms:W3CDTF">2017-08-26T12:49:09Z</dcterms:modified>
</cp:coreProperties>
</file>