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81" r:id="rId2"/>
    <p:sldId id="282" r:id="rId3"/>
    <p:sldId id="283" r:id="rId4"/>
    <p:sldId id="284" r:id="rId5"/>
    <p:sldId id="285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69" d="100"/>
          <a:sy n="69" d="100"/>
        </p:scale>
        <p:origin x="140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CD2B9-CA34-46A7-B7F0-0D890165179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12242-A245-4DA7-9CB0-AC10DDB7709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0320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CO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0312" y="-27500"/>
            <a:ext cx="9144000" cy="6858000"/>
          </a:xfrm>
        </p:spPr>
      </p:pic>
      <p:sp>
        <p:nvSpPr>
          <p:cNvPr id="6" name="Rectángulo 5"/>
          <p:cNvSpPr/>
          <p:nvPr/>
        </p:nvSpPr>
        <p:spPr>
          <a:xfrm>
            <a:off x="318655" y="5013176"/>
            <a:ext cx="2957201" cy="161582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    </a:t>
            </a:r>
            <a:r>
              <a:rPr lang="es-CO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DUMAR JOSE QUINTERO</a:t>
            </a:r>
          </a:p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CUMARE</a:t>
            </a:r>
            <a:endParaRPr lang="es-CO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13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18292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700"/>
            <a:ext cx="9144000" cy="7029400"/>
          </a:xfrm>
        </p:spPr>
      </p:pic>
      <p:sp>
        <p:nvSpPr>
          <p:cNvPr id="6" name="Rectángulo 5"/>
          <p:cNvSpPr/>
          <p:nvPr/>
        </p:nvSpPr>
        <p:spPr>
          <a:xfrm>
            <a:off x="2506139" y="4086049"/>
            <a:ext cx="33963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Calibri" panose="020F0502020204030204" pitchFamily="34" charset="0"/>
              </a:rPr>
              <a:t>CUATRO(04)MESES</a:t>
            </a:r>
            <a:endParaRPr lang="es-CO" sz="3200" b="1" dirty="0">
              <a:latin typeface="Calibri" panose="020F05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95736" y="2734707"/>
            <a:ext cx="26642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/>
              <a:t> </a:t>
            </a:r>
            <a:r>
              <a:rPr lang="es-CO" sz="3200" b="1" dirty="0">
                <a:latin typeface="Calibri" panose="020F0502020204030204" pitchFamily="34" charset="0"/>
              </a:rPr>
              <a:t>10.014.894,20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88032" y="951398"/>
            <a:ext cx="59401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Calibri" panose="020F0502020204030204" pitchFamily="34" charset="0"/>
              </a:rPr>
              <a:t>“AMPLIACIÓN Y OPTIMIZACIÓN DE LA RED DE ACUEDUCTO PARA LOS PROYECTOS DE VIVIENDA DE INTERES SOCIAL EN EL DEPARTAMENTO DE ARAUCA” –MUNICIPIOS: ARAUCA, TAME Y FORTUL. (CONSTRUCCIÓN DE 10 ACOMETIDAS DOMICILIARIAS ACUEDUCTO DE 4” A ½”, INCLUYE MEDIDORES VOLUMÉTRICOS, EN SITIO PROPIO DISPERSOS, MUNICIPIO DE TAME, DEPARTAMENTO DE ARAUCA).</a:t>
            </a:r>
            <a:endParaRPr lang="es-CO" b="1" dirty="0">
              <a:latin typeface="Calibri" panose="020F050202020403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DC6038AE-2CB9-420B-8501-8C894BC165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45"/>
          <a:stretch/>
        </p:blipFill>
        <p:spPr>
          <a:xfrm>
            <a:off x="6312940" y="2395421"/>
            <a:ext cx="2421383" cy="209540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8B086211-E52D-4A85-9D36-DF34D22C71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9" b="21626"/>
          <a:stretch/>
        </p:blipFill>
        <p:spPr>
          <a:xfrm>
            <a:off x="6312940" y="4491264"/>
            <a:ext cx="2435524" cy="196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0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712" y="857250"/>
            <a:ext cx="9516830" cy="521615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87829" y="2248444"/>
            <a:ext cx="5515791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sz="1350" b="1" dirty="0"/>
          </a:p>
        </p:txBody>
      </p:sp>
      <p:sp>
        <p:nvSpPr>
          <p:cNvPr id="5" name="Rectángulo 4"/>
          <p:cNvSpPr/>
          <p:nvPr/>
        </p:nvSpPr>
        <p:spPr>
          <a:xfrm>
            <a:off x="2589482" y="4060299"/>
            <a:ext cx="3689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/>
              <a:t>CATORCE  (14) MESES </a:t>
            </a:r>
            <a:endParaRPr lang="es-CO" sz="2400" dirty="0"/>
          </a:p>
        </p:txBody>
      </p:sp>
      <p:sp>
        <p:nvSpPr>
          <p:cNvPr id="8" name="Rectángulo 7"/>
          <p:cNvSpPr/>
          <p:nvPr/>
        </p:nvSpPr>
        <p:spPr>
          <a:xfrm>
            <a:off x="3529312" y="3401892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endParaRPr lang="es-ES" sz="2400" b="1" dirty="0"/>
          </a:p>
        </p:txBody>
      </p:sp>
      <p:sp>
        <p:nvSpPr>
          <p:cNvPr id="4" name="Rectángulo 3"/>
          <p:cNvSpPr/>
          <p:nvPr/>
        </p:nvSpPr>
        <p:spPr>
          <a:xfrm>
            <a:off x="587829" y="2139529"/>
            <a:ext cx="536883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350" b="1" dirty="0"/>
              <a:t>IMPLEMENTACIÓN DEL PROGRAMA SER PEPA PAGA EN EL DEPARTAMENTO DE ARAUCA (Para revisión convenio tipo alianza con ICETEX)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28118" cy="710140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51520" y="588091"/>
            <a:ext cx="2664296" cy="15950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CUMARE</a:t>
            </a:r>
            <a:endParaRPr lang="es-CO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9077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171400"/>
            <a:ext cx="9396536" cy="685799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95536" y="1412776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Calibri" panose="020F0502020204030204" pitchFamily="34" charset="0"/>
              </a:rPr>
              <a:t>AJUSTE AL PROYECTO PRESENTADO AL MINISTERIO DE VIVIENDA CIUDAD Y TERRITORIO – VICEMINISTERIO DE AGUA Y SANEAMIENTO</a:t>
            </a:r>
            <a:endParaRPr lang="es-CO" b="1" dirty="0">
              <a:latin typeface="Calibri" panose="020F0502020204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907704" y="2852935"/>
            <a:ext cx="4032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 smtClean="0"/>
              <a:t>“</a:t>
            </a:r>
            <a:r>
              <a:rPr lang="es-CO" dirty="0"/>
              <a:t>ADQUISICIÓN DE UN VEHÍCULO RECOLECTOR COMPACTADOR DE 25 YARDAS CÚBICAS PARA LA RECOLECCIÓN Y TRANSPORTE DE RESIDUOS SÓLIDOS DEL MUNICIPIO DE TAME, DEPARTAMENTO DE ARAUCA</a:t>
            </a:r>
            <a:r>
              <a:rPr lang="es-CO" dirty="0" smtClean="0"/>
              <a:t>” </a:t>
            </a:r>
            <a:r>
              <a:rPr lang="es-CO" dirty="0"/>
              <a:t>Valor: $535.824.200,00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554283AF-D6EE-4B68-B898-BF168464007C}"/>
              </a:ext>
            </a:extLst>
          </p:cNvPr>
          <p:cNvPicPr/>
          <p:nvPr/>
        </p:nvPicPr>
        <p:blipFill rotWithShape="1">
          <a:blip r:embed="rId3"/>
          <a:srcRect t="4931" b="7514"/>
          <a:stretch/>
        </p:blipFill>
        <p:spPr bwMode="auto">
          <a:xfrm>
            <a:off x="6228184" y="2564904"/>
            <a:ext cx="2088232" cy="28803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4397" y="3920282"/>
            <a:ext cx="16052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Calibri" panose="020F0502020204030204" pitchFamily="34" charset="0"/>
              </a:rPr>
              <a:t>POBLACIÓN BENEFICIADA: 8.456 HABITANTES</a:t>
            </a:r>
            <a:endParaRPr lang="es-CO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010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681</TotalTime>
  <Words>149</Words>
  <Application>Microsoft Office PowerPoint</Application>
  <PresentationFormat>Presentación en pantalla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Aharoni</vt:lpstr>
      <vt:lpstr>Arial</vt:lpstr>
      <vt:lpstr>Calibri</vt:lpstr>
      <vt:lpstr>Gill Sans MT</vt:lpstr>
      <vt:lpstr>Verdana</vt:lpstr>
      <vt:lpstr>Wingdings 2</vt:lpstr>
      <vt:lpstr>Solsticio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PLANEA18</dc:creator>
  <cp:lastModifiedBy>ROCIO</cp:lastModifiedBy>
  <cp:revision>72</cp:revision>
  <dcterms:created xsi:type="dcterms:W3CDTF">2017-02-16T20:13:04Z</dcterms:created>
  <dcterms:modified xsi:type="dcterms:W3CDTF">2017-08-26T10:44:13Z</dcterms:modified>
</cp:coreProperties>
</file>