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59" r:id="rId4"/>
    <p:sldId id="261" r:id="rId5"/>
    <p:sldId id="266" r:id="rId6"/>
    <p:sldId id="267" r:id="rId7"/>
    <p:sldId id="268" r:id="rId8"/>
    <p:sldId id="269" r:id="rId9"/>
    <p:sldId id="273" r:id="rId10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39601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270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9992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358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964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36879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337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08505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9242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1481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74999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A7721-8E13-490D-BFBC-A3A348048CE3}" type="datetimeFigureOut">
              <a:rPr lang="es-CO" smtClean="0"/>
              <a:t>25/08/2017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E94EE-AAA9-4E78-B142-EBE7E04ED73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259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ángulo 5"/>
          <p:cNvSpPr/>
          <p:nvPr/>
        </p:nvSpPr>
        <p:spPr>
          <a:xfrm>
            <a:off x="598372" y="5584728"/>
            <a:ext cx="3960749" cy="67710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sz="1900" b="1" dirty="0" smtClean="0">
                <a:solidFill>
                  <a:srgbClr val="002060"/>
                </a:solidFill>
              </a:rPr>
              <a:t>LAURA VANESSA SANCHEZ MANTILLA </a:t>
            </a:r>
          </a:p>
          <a:p>
            <a:r>
              <a:rPr lang="es-CO" sz="1900" b="1" dirty="0" smtClean="0">
                <a:solidFill>
                  <a:srgbClr val="002060"/>
                </a:solidFill>
              </a:rPr>
              <a:t>Gerente </a:t>
            </a:r>
            <a:r>
              <a:rPr lang="es-CO" sz="1900" b="1" dirty="0" smtClean="0"/>
              <a:t>	</a:t>
            </a:r>
            <a:endParaRPr lang="es-CO" sz="19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562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5" name="4 CuadroTexto"/>
          <p:cNvSpPr txBox="1"/>
          <p:nvPr/>
        </p:nvSpPr>
        <p:spPr>
          <a:xfrm>
            <a:off x="2542880" y="543513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COLOCACIÓN DE CRÉDITOS DE LAS DIFERENTES LÍNEAS </a:t>
            </a:r>
            <a:br>
              <a:rPr lang="es-CO" sz="20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es-CO" sz="2000" b="1" dirty="0">
                <a:solidFill>
                  <a:prstClr val="black"/>
                </a:solidFill>
                <a:latin typeface="Calibri"/>
                <a:ea typeface="Calibri"/>
                <a:cs typeface="+mj-cs"/>
              </a:rPr>
              <a:t>MUNICIPIO DE TAME 2016</a:t>
            </a:r>
            <a:endParaRPr lang="es-CO" sz="2000" dirty="0"/>
          </a:p>
        </p:txBody>
      </p:sp>
      <p:sp>
        <p:nvSpPr>
          <p:cNvPr id="3" name="Rectángulo 2"/>
          <p:cNvSpPr/>
          <p:nvPr/>
        </p:nvSpPr>
        <p:spPr>
          <a:xfrm>
            <a:off x="8201531" y="3889050"/>
            <a:ext cx="3410739" cy="2731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/>
          <p:cNvSpPr/>
          <p:nvPr/>
        </p:nvSpPr>
        <p:spPr>
          <a:xfrm>
            <a:off x="6260123" y="1690688"/>
            <a:ext cx="1941408" cy="24311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607" y="2478380"/>
            <a:ext cx="4157663" cy="27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709" y="1869076"/>
            <a:ext cx="5639243" cy="29115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82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2152650" y="62029"/>
            <a:ext cx="7886700" cy="1114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es-CO" sz="3200" b="1" kern="0" dirty="0" smtClean="0">
                <a:solidFill>
                  <a:sysClr val="windowText" lastClr="000000"/>
                </a:solidFill>
                <a:latin typeface="Calibri"/>
                <a:ea typeface="Calibri"/>
              </a:rPr>
              <a:t>RECAUDO 2016</a:t>
            </a:r>
            <a:endParaRPr lang="es-CO" sz="32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731520" y="1690688"/>
            <a:ext cx="8172793" cy="3584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/>
          <p:cNvSpPr/>
          <p:nvPr/>
        </p:nvSpPr>
        <p:spPr>
          <a:xfrm>
            <a:off x="8426546" y="2405575"/>
            <a:ext cx="3319976" cy="4178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518" y="1267870"/>
            <a:ext cx="5084763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350" y="4759944"/>
            <a:ext cx="5541963" cy="65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629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795996" y="1856934"/>
            <a:ext cx="7546145" cy="2883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074855" y="2307102"/>
            <a:ext cx="3573194" cy="4161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5" r="20951" b="6241"/>
          <a:stretch/>
        </p:blipFill>
        <p:spPr bwMode="auto">
          <a:xfrm>
            <a:off x="7517761" y="2307102"/>
            <a:ext cx="4067126" cy="4121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2928782"/>
              </p:ext>
            </p:extLst>
          </p:nvPr>
        </p:nvGraphicFramePr>
        <p:xfrm>
          <a:off x="755258" y="1327655"/>
          <a:ext cx="3419365" cy="2777267"/>
        </p:xfrm>
        <a:graphic>
          <a:graphicData uri="http://schemas.openxmlformats.org/drawingml/2006/table">
            <a:tbl>
              <a:tblPr firstRow="1" firstCol="1" bandRow="1"/>
              <a:tblGrid>
                <a:gridCol w="2140360"/>
                <a:gridCol w="1279005"/>
              </a:tblGrid>
              <a:tr h="259563">
                <a:tc gridSpan="2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TAME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LÍNEA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VALOR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AGROPECUARIO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877.603.862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VIVIENDA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654.790.657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EMPRESARIAL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491.955.970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EDUCATIVO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210.705.881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PRODUCCIÓN SOCIAL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11.818.921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COOPERATIVO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2.687.088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</a:tr>
              <a:tr h="314713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>
                          <a:effectLst/>
                        </a:rPr>
                        <a:t>Total</a:t>
                      </a:r>
                      <a:endParaRPr lang="es-CO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000" dirty="0">
                          <a:effectLst/>
                        </a:rPr>
                        <a:t>2.249.562.379</a:t>
                      </a:r>
                      <a:endParaRPr lang="es-CO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647114" y="1690688"/>
            <a:ext cx="7568418" cy="29657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356209" y="2433710"/>
            <a:ext cx="3291840" cy="3981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669658" y="-174710"/>
            <a:ext cx="7886700" cy="1114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1200"/>
              </a:spcBef>
              <a:defRPr/>
            </a:pPr>
            <a:r>
              <a:rPr lang="es-CO" sz="2800" b="1" kern="0" dirty="0" smtClean="0">
                <a:solidFill>
                  <a:sysClr val="windowText" lastClr="000000"/>
                </a:solidFill>
                <a:latin typeface="Calibri"/>
                <a:ea typeface="Lucida Sans Unicode"/>
                <a:cs typeface="Times New Roman"/>
              </a:rPr>
              <a:t>CARTERA </a:t>
            </a:r>
            <a:r>
              <a:rPr lang="es-CO" sz="2800" b="1" kern="0" dirty="0" smtClean="0">
                <a:solidFill>
                  <a:sysClr val="windowText" lastClr="000000"/>
                </a:solidFill>
                <a:latin typeface="Calibri"/>
                <a:ea typeface="Lucida Sans Unicode"/>
              </a:rPr>
              <a:t>POR EDADES DE MORA </a:t>
            </a:r>
            <a:endParaRPr lang="es-CO" sz="2800" b="1" kern="0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22" y="893950"/>
            <a:ext cx="6846887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339" y="1675287"/>
            <a:ext cx="5430131" cy="354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8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15923" y="1926637"/>
            <a:ext cx="7512147" cy="30673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342142" y="2461846"/>
            <a:ext cx="3348110" cy="3953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2999656" y="298352"/>
            <a:ext cx="5184576" cy="1114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1200"/>
              </a:spcBef>
            </a:pPr>
            <a:r>
              <a:rPr lang="es-CO" sz="2900" b="1" dirty="0" smtClean="0">
                <a:solidFill>
                  <a:prstClr val="black"/>
                </a:solidFill>
                <a:latin typeface="Calibri"/>
                <a:ea typeface="Lucida Sans Unicode"/>
                <a:cs typeface="Times New Roman"/>
              </a:rPr>
              <a:t>GESTIÓN VIGENCIA 2017</a:t>
            </a:r>
            <a:endParaRPr lang="es-CO" sz="1800" kern="0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986" y="2084594"/>
            <a:ext cx="5595937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781928" y="1690688"/>
            <a:ext cx="7321062" cy="2993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356209" y="2475914"/>
            <a:ext cx="3305908" cy="40514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6 Rectángulo"/>
          <p:cNvSpPr/>
          <p:nvPr/>
        </p:nvSpPr>
        <p:spPr>
          <a:xfrm>
            <a:off x="4026305" y="25243"/>
            <a:ext cx="18854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3200" b="1" kern="0" dirty="0">
                <a:solidFill>
                  <a:prstClr val="black"/>
                </a:solidFill>
                <a:latin typeface="Calibri" pitchFamily="34" charset="0"/>
                <a:ea typeface="Lucida Sans Unicode"/>
                <a:cs typeface="Times New Roman"/>
              </a:rPr>
              <a:t>RECAUDO</a:t>
            </a:r>
            <a:endParaRPr lang="es-CO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93" y="1108298"/>
            <a:ext cx="5595937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489" y="2302743"/>
            <a:ext cx="4968875" cy="269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273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10064" y="1885071"/>
            <a:ext cx="7461738" cy="27854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356209" y="2489982"/>
            <a:ext cx="3291840" cy="3910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50" y="2929246"/>
            <a:ext cx="5249863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48" y="120933"/>
            <a:ext cx="497522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922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08" y="129175"/>
            <a:ext cx="11907435" cy="6728825"/>
          </a:xfrm>
        </p:spPr>
      </p:pic>
      <p:sp>
        <p:nvSpPr>
          <p:cNvPr id="3" name="Rectángulo 2"/>
          <p:cNvSpPr/>
          <p:nvPr/>
        </p:nvSpPr>
        <p:spPr>
          <a:xfrm>
            <a:off x="838200" y="1828800"/>
            <a:ext cx="7180385" cy="2715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8398412" y="2518117"/>
            <a:ext cx="3235570" cy="39670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295" y="1834342"/>
            <a:ext cx="6060197" cy="30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>
          <a:xfrm>
            <a:off x="1814414" y="177836"/>
            <a:ext cx="5976664" cy="12821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es-CO" sz="3200" b="1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es-CO" sz="3200" b="1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</a:br>
            <a:r>
              <a:rPr lang="es-CO" sz="3200" b="1" kern="0" dirty="0" smtClean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rPr>
              <a:t>CARTERA EN COBRO JURÍDICO </a:t>
            </a:r>
            <a:endParaRPr lang="es-CO" sz="3200" b="1" kern="0" dirty="0">
              <a:solidFill>
                <a:sysClr val="windowText" lastClr="00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129"/>
            <a:ext cx="2420449" cy="86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650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41</Words>
  <Application>Microsoft Office PowerPoint</Application>
  <PresentationFormat>Panorámica</PresentationFormat>
  <Paragraphs>25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Lucida Sans Unicode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Windows 7</cp:lastModifiedBy>
  <cp:revision>6</cp:revision>
  <dcterms:created xsi:type="dcterms:W3CDTF">2017-08-25T21:46:58Z</dcterms:created>
  <dcterms:modified xsi:type="dcterms:W3CDTF">2017-08-25T22:41:05Z</dcterms:modified>
</cp:coreProperties>
</file>