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90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CD2B9-CA34-46A7-B7F0-0D890165179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12242-A245-4DA7-9CB0-AC10DDB7709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032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</p:spPr>
      </p:pic>
      <p:sp>
        <p:nvSpPr>
          <p:cNvPr id="6" name="Rectángulo 5"/>
          <p:cNvSpPr/>
          <p:nvPr/>
        </p:nvSpPr>
        <p:spPr>
          <a:xfrm>
            <a:off x="318655" y="5013176"/>
            <a:ext cx="2957201" cy="13388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    JOSE GREGORIO REYES CADENA</a:t>
            </a:r>
            <a:endParaRPr lang="es-CO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1656184" cy="167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521855"/>
            <a:ext cx="9144000" cy="70294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907704" y="2780928"/>
            <a:ext cx="40324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500" dirty="0" smtClean="0">
              <a:latin typeface="Calibri" panose="020F0502020204030204" pitchFamily="34" charset="0"/>
            </a:endParaRPr>
          </a:p>
          <a:p>
            <a:pPr algn="just"/>
            <a:endParaRPr lang="es-CO" sz="1500" dirty="0">
              <a:latin typeface="Calibri" panose="020F0502020204030204" pitchFamily="34" charset="0"/>
            </a:endParaRPr>
          </a:p>
          <a:p>
            <a:pPr algn="just"/>
            <a:r>
              <a:rPr lang="es-CO" sz="1500" b="1" dirty="0" smtClean="0">
                <a:latin typeface="Calibri" panose="020F0502020204030204" pitchFamily="34" charset="0"/>
              </a:rPr>
              <a:t>CONSTRUCCION DE LA CANCHA SISNTETICA DE FUTBOL CINCO Y CONSTRUCCION DE CANCHA MULTIPLE.</a:t>
            </a:r>
            <a:endParaRPr lang="es-CO" sz="1500" b="1" dirty="0">
              <a:latin typeface="Calibri" panose="020F0502020204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23528" y="836712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CONSTRUCCION PRIMERA ETAPA CANCHA MULTIPLE Y SINTETICA LAS FERIAS MUNICIPIO DE TAME DEPARTAMENTO DE ARAUCA. 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818903"/>
            <a:ext cx="2736304" cy="262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3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58501" cy="685799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2035002" cy="20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40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1"/>
            <a:ext cx="9467528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268760"/>
            <a:ext cx="5544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600" b="1" dirty="0" smtClean="0">
                <a:latin typeface="Calibri" panose="020F0502020204030204" pitchFamily="34" charset="0"/>
              </a:rPr>
              <a:t>CONSTRUCCION </a:t>
            </a:r>
            <a:r>
              <a:rPr lang="es-CO" sz="1600" b="1" dirty="0">
                <a:latin typeface="Calibri" panose="020F0502020204030204" pitchFamily="34" charset="0"/>
              </a:rPr>
              <a:t>PRIMERA ETAPA DE LA PISTA DE PATINAJE EN EL MUNICIPIO DE TAME; Y LA INTERVENTORIA TECNICA ADMINISTRATIVA Y FINANCIERA Y AMBIENTAL PARA LA CONSTRUCCION PRIMERA ETAPA DE LA PISTA DE PATINAJE DEL MUNICIPIO DE TAME DEPARTAMENTO DE ARAUCA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123728" y="3251964"/>
            <a:ext cx="2787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779.989.143,36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55776" y="4194793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SEIS (6) MESES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2280230"/>
            <a:ext cx="2987825" cy="19434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311" y="4487180"/>
            <a:ext cx="3143272" cy="185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057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1"/>
            <a:ext cx="9467528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11560" y="1700808"/>
            <a:ext cx="53285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latin typeface="Calibri" panose="020F0502020204030204" pitchFamily="34" charset="0"/>
              </a:rPr>
              <a:t>DOTACIÓN E IMPLEMENTACIÓN DE MÁQUINAS PARA  CENTROS DE ACONDICIONAMIENTO FÍSICO CAF EN LOS MUNICIPIOS DE ARAUCA, SARAVENA Y TAME</a:t>
            </a:r>
          </a:p>
          <a:p>
            <a:pPr algn="just"/>
            <a:endParaRPr lang="es-CO" sz="1600" b="1" dirty="0">
              <a:latin typeface="Calibri" panose="020F0502020204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123728" y="3251964"/>
            <a:ext cx="22108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/>
              <a:t>500.000.000</a:t>
            </a:r>
          </a:p>
          <a:p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67744" y="4194793"/>
            <a:ext cx="4217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latin typeface="Calibri" panose="020F0502020204030204" pitchFamily="34" charset="0"/>
              </a:rPr>
              <a:t>CUARENTA Y CINCO (45) DIAS</a:t>
            </a:r>
            <a:endParaRPr lang="es-CO" sz="2400" b="1" dirty="0">
              <a:latin typeface="Calibri" panose="020F050202020403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567" y="2285583"/>
            <a:ext cx="3143272" cy="19442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567" y="4362277"/>
            <a:ext cx="314327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5" y="0"/>
            <a:ext cx="9828585" cy="697463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87624" y="2420888"/>
            <a:ext cx="79563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PROYECTOS EN EJECUCION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95536" y="2492896"/>
            <a:ext cx="849694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PROYECTOS EN EJECUCION</a:t>
            </a:r>
          </a:p>
        </p:txBody>
      </p:sp>
    </p:spTree>
    <p:extLst>
      <p:ext uri="{BB962C8B-B14F-4D97-AF65-F5344CB8AC3E}">
        <p14:creationId xmlns:p14="http://schemas.microsoft.com/office/powerpoint/2010/main" val="4300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410" y="0"/>
            <a:ext cx="9605954" cy="731966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5536" y="1772816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 smtClean="0">
              <a:latin typeface="Calibri" panose="020F0502020204030204" pitchFamily="34" charset="0"/>
            </a:endParaRPr>
          </a:p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CONSTRUCCION </a:t>
            </a:r>
            <a:r>
              <a:rPr lang="es-CO" b="1" dirty="0">
                <a:latin typeface="Calibri" panose="020F0502020204030204" pitchFamily="34" charset="0"/>
              </a:rPr>
              <a:t>SEGUNDA ETAPA DE LA PISTA DE PATINAJE DEL MUNICIPIO DE TAME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71800" y="3717032"/>
            <a:ext cx="2340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900.000.000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627784" y="4597923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SEIS (6) MESES</a:t>
            </a:r>
          </a:p>
        </p:txBody>
      </p:sp>
    </p:spTree>
    <p:extLst>
      <p:ext uri="{BB962C8B-B14F-4D97-AF65-F5344CB8AC3E}">
        <p14:creationId xmlns:p14="http://schemas.microsoft.com/office/powerpoint/2010/main" val="42055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410" y="0"/>
            <a:ext cx="9605954" cy="731966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5536" y="1772816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latin typeface="Calibri" panose="020F0502020204030204" pitchFamily="34" charset="0"/>
              </a:rPr>
              <a:t>CONSTRUCCION DE SEGUNDA ETAPA DE  POLIDEPORTIVO DEL CENTRO POBLADO EL BOTALON DEPARTAMENTO DE ARAUCA</a:t>
            </a:r>
            <a:endParaRPr lang="es-CO" b="1" dirty="0" smtClean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51720" y="3429000"/>
            <a:ext cx="30606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/>
              <a:t>1.000.000.000</a:t>
            </a:r>
          </a:p>
          <a:p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627784" y="4597923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SEIS (6) MESES</a:t>
            </a:r>
          </a:p>
        </p:txBody>
      </p:sp>
    </p:spTree>
    <p:extLst>
      <p:ext uri="{BB962C8B-B14F-4D97-AF65-F5344CB8AC3E}">
        <p14:creationId xmlns:p14="http://schemas.microsoft.com/office/powerpoint/2010/main" val="940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399"/>
            <a:ext cx="9144000" cy="70294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23528" y="2780928"/>
            <a:ext cx="5886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500" dirty="0" smtClean="0">
                <a:latin typeface="Calibri" panose="020F0502020204030204" pitchFamily="34" charset="0"/>
              </a:rPr>
              <a:t>MEDIANTE CONVENIOS INTERADMINISTRATIVOS SE APOYO LOS EVENTOS INSTITUCIONALIZADOS COMO LA CARRERA ATLÉTICA EL GIRARA, CARRERA CICLÍSTICA JUAN CARLOS MEJÍA, Y CON EL PROYECTO DE RECURSOS DE IVA TELEFONÍA MÓVIL,  IMPLEMENTACIÓN DE PROCESOS DE FORMACIÓN DIRIGIDO A LAS ESCUELAS DE FORMACIÓN DEPORTIVA DEL MUNICIPIO DE TAME; DIFERENTES ACTIVIDADES, CON LOS PROGRAMAS DE HEVS, RECREACIÓN, ESCUELAS DEPORTIVAS, DEPORTE SOCIAL COMUNITARIO Y CON EL PROGRAMA SUPÉRATE-INTERCOLEGIADOS SE HIZO ENTREGA DE INCENTIVOS MONETARIOS A DEPORTISTAS Y ENTRENADORES.</a:t>
            </a:r>
            <a:endParaRPr lang="es-CO" sz="1500" dirty="0">
              <a:latin typeface="Calibri" panose="020F0502020204030204" pitchFamily="34" charset="0"/>
            </a:endParaRPr>
          </a:p>
        </p:txBody>
      </p:sp>
      <p:pic>
        <p:nvPicPr>
          <p:cNvPr id="4" name="Imagen 3" descr="La imagen puede contener: 3 personas, personas sonriendo, personas de pie y exterior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448" y="2322845"/>
            <a:ext cx="2323465" cy="2040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La imagen puede contener: 2 personas, bicicleta y exterio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928" y="4409622"/>
            <a:ext cx="2339985" cy="20979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43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715</TotalTime>
  <Words>235</Words>
  <Application>Microsoft Office PowerPoint</Application>
  <PresentationFormat>Presentación en pantalla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 MT</vt:lpstr>
      <vt:lpstr>Verdana</vt:lpstr>
      <vt:lpstr>Wingdings 2</vt:lpstr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PLANEA18</dc:creator>
  <cp:lastModifiedBy>Windows 7</cp:lastModifiedBy>
  <cp:revision>96</cp:revision>
  <dcterms:created xsi:type="dcterms:W3CDTF">2017-02-16T20:13:04Z</dcterms:created>
  <dcterms:modified xsi:type="dcterms:W3CDTF">2017-08-26T14:45:48Z</dcterms:modified>
</cp:coreProperties>
</file>