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84" r:id="rId4"/>
    <p:sldId id="279" r:id="rId5"/>
    <p:sldId id="280" r:id="rId6"/>
    <p:sldId id="281" r:id="rId7"/>
    <p:sldId id="282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8" r:id="rId21"/>
    <p:sldId id="299" r:id="rId22"/>
    <p:sldId id="300" r:id="rId2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459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613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23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589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752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26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173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783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627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243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83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E4AA5-637E-443C-A13E-19F1AE848B0C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1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01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0" y="-475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331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UN (01) MES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88381" y="1550462"/>
            <a:ext cx="7393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DIVULGACION Y PROMOCION DE EVENTOS FERIALES COMO APOYO A LOS PROCESOS DE </a:t>
            </a:r>
            <a:r>
              <a:rPr lang="es-CO" b="1" dirty="0" err="1">
                <a:ea typeface="Tahoma" pitchFamily="34" charset="0"/>
                <a:cs typeface="Tahoma" pitchFamily="34" charset="0"/>
              </a:rPr>
              <a:t>COMERCIALiZACION</a:t>
            </a:r>
            <a:r>
              <a:rPr lang="es-CO" b="1" dirty="0">
                <a:ea typeface="Tahoma" pitchFamily="34" charset="0"/>
                <a:cs typeface="Tahoma" pitchFamily="34" charset="0"/>
              </a:rPr>
              <a:t> DE PRODUCTOS AGROPECUARIOS DE LA COMUNIDAD PRODUCTORA DEL DEPARTAMENTO DE ARAUCA ( Feria de Tame 2017)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164320" y="3070147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65.720.000,00</a:t>
            </a:r>
          </a:p>
        </p:txBody>
      </p:sp>
      <p:pic>
        <p:nvPicPr>
          <p:cNvPr id="8" name="7 Imagen" descr="E:\Documentos\Marcos C\FERIA 2016\Fotos Feria\20160901_07180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445" y="2403567"/>
            <a:ext cx="3305817" cy="1711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8 Imagen" descr="E:\Documentos\Marcos C\FERIA 2016\Fotos Feria\20160902_14292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8427" y="4486953"/>
            <a:ext cx="3221835" cy="1717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447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880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SEIS (06)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6" y="1571714"/>
            <a:ext cx="7249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IMPLEMENTACION DE PROYECTOS PRODUCTIVOS DE ECONOMIA CAMPESINA EN EL DEPARTAMENTO DE ARAUCA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3 Imagen" descr="C:\Users\AGRICU06\AppData\Local\Temp\Rar$DI01.915\IMG_20170808_1556104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4349" y="2356314"/>
            <a:ext cx="3413217" cy="179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4 Imagen" descr="C:\Users\AGRICU06\AppData\Local\Temp\Rar$DI04.644\IMG_20170808_1556071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58150" y="4438649"/>
            <a:ext cx="3489416" cy="170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2949396" y="3121155"/>
            <a:ext cx="2579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anose="020B0604030504040204" pitchFamily="34" charset="0"/>
                <a:cs typeface="Tahoma" panose="020B0604030504040204" pitchFamily="34" charset="0"/>
              </a:rPr>
              <a:t>35.700.000,00</a:t>
            </a:r>
          </a:p>
        </p:txBody>
      </p:sp>
    </p:spTree>
    <p:extLst>
      <p:ext uri="{BB962C8B-B14F-4D97-AF65-F5344CB8AC3E}">
        <p14:creationId xmlns:p14="http://schemas.microsoft.com/office/powerpoint/2010/main" val="377296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3" y="0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880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SEIS (06)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6" y="1571714"/>
            <a:ext cx="7275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ea typeface="Tahoma" pitchFamily="34" charset="0"/>
                <a:cs typeface="Tahoma" pitchFamily="34" charset="0"/>
              </a:rPr>
              <a:t>APOYO AL ESTABLECIMIENTO Y FOMENTO DE CULTIVOS DE CAÑA EN EL DEPARTAMENTO DE ARAUCA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9 Imagen" descr="C:\Users\AGRICU10\Downloads\IMG-20170804-WA001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663" y="2356314"/>
            <a:ext cx="3540034" cy="17584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>
            <a:off x="3284521" y="3070147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15.000.000,00</a:t>
            </a:r>
          </a:p>
        </p:txBody>
      </p:sp>
      <p:pic>
        <p:nvPicPr>
          <p:cNvPr id="10" name="10 Imagen" descr="C:\Users\AGRICU10\Downloads\IMG-20170804-WA0010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662" y="4476749"/>
            <a:ext cx="3540035" cy="1701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31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273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CINCO (05)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487898"/>
            <a:ext cx="7197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IMPLEMENTACION DEL PROGRAMA DE PLANIFICACION, ASISTENCIA TECNICA Y SOPORTE PARA LA PREVENCION Y ERRADICACION DE LA BRUCELOSIS EN EL DEPARTAMENTO DE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12664" y="3048815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100.000.000,00</a:t>
            </a:r>
          </a:p>
        </p:txBody>
      </p:sp>
      <p:pic>
        <p:nvPicPr>
          <p:cNvPr id="8" name="3 Imagen" descr="C:\Users\AGRICU06\Pictures\2016-10-12 IMAGENES JEFE OCTUBRE\IMG_61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2411228"/>
            <a:ext cx="3394166" cy="169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2663" y="4424072"/>
            <a:ext cx="3304903" cy="172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890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273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CINCO (05)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571714"/>
            <a:ext cx="7288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Y FOMENTO DE CULTIVOS PROMISORIOS SACHA IN CHI EN ZONAS DE CULTIVOS ILICITOS DEL DEPARTAMENTO DE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4 Imagen" descr="Resultado de imagen para sacha inchi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249" y="2356314"/>
            <a:ext cx="3386001" cy="166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3184188" y="3156537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120.000.000,00</a:t>
            </a:r>
          </a:p>
        </p:txBody>
      </p:sp>
      <p:pic>
        <p:nvPicPr>
          <p:cNvPr id="10" name="3 Imagen" descr="Resultado de imagen para sacha inch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5299" y="4506686"/>
            <a:ext cx="3366951" cy="161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869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DOCE (12)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6" y="1571714"/>
            <a:ext cx="7157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ea typeface="Tahoma" pitchFamily="34" charset="0"/>
                <a:cs typeface="Tahoma" pitchFamily="34" charset="0"/>
              </a:rPr>
              <a:t>APOYO A LA FINANCIACION DE PROYECTOS AGROPEUCARIOS CON GARANTIA FAG EN EL DEPARTAMENTO DE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3 Imagen" descr="Resultado de imagen para proyectos agropecuarios en arauc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67687" y="2356314"/>
            <a:ext cx="3392941" cy="175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4 Imagen" descr="Resultado de imagen para proyectos agropecuarios en arauca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72449" y="4467497"/>
            <a:ext cx="3388179" cy="144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3037097" y="3103726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2.000.000.000,00</a:t>
            </a:r>
          </a:p>
        </p:txBody>
      </p:sp>
    </p:spTree>
    <p:extLst>
      <p:ext uri="{BB962C8B-B14F-4D97-AF65-F5344CB8AC3E}">
        <p14:creationId xmlns:p14="http://schemas.microsoft.com/office/powerpoint/2010/main" val="35204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314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DOCE (12)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474835"/>
            <a:ext cx="73799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ALIANZA PRODUCTIVA PARA EL MEJORAMIENTO DE LA INOCUIDAD EN LA PRODUCCIÓN DE LECHE EN PREDIOS DE  34 PEQUEÑOS PRODUCTORES EN EL MUNICIPIO DE TAME, DEPARTAMENTO DE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3 Imagen" descr="F:\lenovo I 0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2663" y="2398165"/>
            <a:ext cx="3265713" cy="163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GRICU06\Documents\PROYECTOS MINISTERIO\PRIMALAC\FOTOS\SAM_21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98068" y="4434543"/>
            <a:ext cx="3310308" cy="1524823"/>
          </a:xfrm>
          <a:prstGeom prst="rect">
            <a:avLst/>
          </a:prstGeom>
          <a:noFill/>
        </p:spPr>
      </p:pic>
      <p:sp>
        <p:nvSpPr>
          <p:cNvPr id="6" name="Rectángulo 5"/>
          <p:cNvSpPr/>
          <p:nvPr/>
        </p:nvSpPr>
        <p:spPr>
          <a:xfrm>
            <a:off x="3180325" y="3048815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970.287.948,00</a:t>
            </a:r>
          </a:p>
        </p:txBody>
      </p:sp>
    </p:spTree>
    <p:extLst>
      <p:ext uri="{BB962C8B-B14F-4D97-AF65-F5344CB8AC3E}">
        <p14:creationId xmlns:p14="http://schemas.microsoft.com/office/powerpoint/2010/main" val="12266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DOCE (12)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366828"/>
            <a:ext cx="7628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FORTALECIMIENTO EN LOS PROCESOS DE ASOCIATIVIDAD, PRODUCCION Y COMERCIALIZACION DE MIEL DE ABEJA PARA EL DESARROLLO ECONOMICO INCLUYENTE DE PEQUEÑOS PRODUCTORES PECUARIOS EN LOS MUNICIPIOS DE TAME, PUERTO RONDON Y FORTUL-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977838" y="3048815"/>
            <a:ext cx="31181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1.232.530.000,00</a:t>
            </a:r>
          </a:p>
        </p:txBody>
      </p:sp>
      <p:pic>
        <p:nvPicPr>
          <p:cNvPr id="8" name="3 Imagen" descr="F:\lenovo I 0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0550" y="2356314"/>
            <a:ext cx="3519896" cy="168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 Imagen" descr="C:\Users\AGRICU06\Pictures\2016-10-12 IMAGENES JEFE OCTUBRE\FOTOS JEFE\WhatsApp Images\Sent\IMG-20160701-WA0008.jpg"/>
          <p:cNvPicPr/>
          <p:nvPr/>
        </p:nvPicPr>
        <p:blipFill>
          <a:blip r:embed="rId5"/>
          <a:srcRect r="-4920"/>
          <a:stretch>
            <a:fillRect/>
          </a:stretch>
        </p:blipFill>
        <p:spPr bwMode="auto">
          <a:xfrm>
            <a:off x="8198066" y="4480560"/>
            <a:ext cx="3532379" cy="148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82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137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DOCE (12)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571714"/>
            <a:ext cx="7301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ea typeface="Tahoma" pitchFamily="34" charset="0"/>
                <a:cs typeface="Tahoma" pitchFamily="34" charset="0"/>
              </a:rPr>
              <a:t>ALIANZA PARA EL FORTALECIMIENTO DE LA PRODUCCIÓN DE PLÁTANO EN EL MUNICIPIO DE TAME.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71327" y="3121155"/>
            <a:ext cx="2787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576.801.062,00</a:t>
            </a:r>
          </a:p>
        </p:txBody>
      </p:sp>
      <p:pic>
        <p:nvPicPr>
          <p:cNvPr id="8" name="3 Imagen" descr="Resultado de imagen para cultivos de platano municipio de tame arauc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2302" y="4445875"/>
            <a:ext cx="3326074" cy="14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 Imagen" descr="F:\lenovo I 0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0549" y="2356315"/>
            <a:ext cx="3297827" cy="168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24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539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944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DIEZ (10)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66057" y="1487898"/>
            <a:ext cx="7402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CONSTRUCCIÓN Y MONTAJE DE UNA PLANTA DE TRANSFORMACIÓN AGROINDUSTRIAL DE PLÁTANO EN EL MUNICIPIO DE TAME DEPARTAMENTO DE ARAUCA FASE I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7 Imagen" descr="C:\Users\AGRICU10\AppData\Local\Temp\Rar$DIa0.220\photo147325651392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834" y="2411229"/>
            <a:ext cx="3307606" cy="1750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10 Imagen" descr="C:\Users\AGRICU10\AppData\Local\Temp\Rar$DIa0.887\photo14758586160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066" y="4506686"/>
            <a:ext cx="3323373" cy="163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ángulo 12"/>
          <p:cNvSpPr/>
          <p:nvPr/>
        </p:nvSpPr>
        <p:spPr>
          <a:xfrm>
            <a:off x="2857090" y="3070147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2.989.854.900,26</a:t>
            </a:r>
          </a:p>
        </p:txBody>
      </p:sp>
    </p:spTree>
    <p:extLst>
      <p:ext uri="{BB962C8B-B14F-4D97-AF65-F5344CB8AC3E}">
        <p14:creationId xmlns:p14="http://schemas.microsoft.com/office/powerpoint/2010/main" val="35773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083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17828" cy="6858000"/>
          </a:xfrm>
        </p:spPr>
      </p:pic>
    </p:spTree>
    <p:extLst>
      <p:ext uri="{BB962C8B-B14F-4D97-AF65-F5344CB8AC3E}">
        <p14:creationId xmlns:p14="http://schemas.microsoft.com/office/powerpoint/2010/main" val="528265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"/>
            <a:ext cx="11991703" cy="6596743"/>
          </a:xfrm>
        </p:spPr>
      </p:pic>
      <p:sp>
        <p:nvSpPr>
          <p:cNvPr id="5" name="Rectángulo 4"/>
          <p:cNvSpPr/>
          <p:nvPr/>
        </p:nvSpPr>
        <p:spPr>
          <a:xfrm>
            <a:off x="2677886" y="2828836"/>
            <a:ext cx="54210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b="1" dirty="0" smtClean="0"/>
              <a:t>FORTALECER LA CADENA PRODUCTIVA DEL CACAO, MEDIANTE EL ESTABLECIMIENTO DE NUEVOS CULTIVOS, LA ENTREGA DE INSUMOS, EQUIPOS Y MEJORAMIENTO EN LA ETAPA DE POS COSECHA DE ACA EN FILIPINAS, MUNICIPIO DE TAME</a:t>
            </a:r>
            <a:endParaRPr lang="es-CO" sz="2000" b="1" dirty="0"/>
          </a:p>
        </p:txBody>
      </p:sp>
      <p:sp>
        <p:nvSpPr>
          <p:cNvPr id="6" name="Rectángulo 5"/>
          <p:cNvSpPr/>
          <p:nvPr/>
        </p:nvSpPr>
        <p:spPr>
          <a:xfrm>
            <a:off x="443826" y="1798096"/>
            <a:ext cx="7811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 smtClean="0"/>
              <a:t>FORTALECIMIENTO DE LA CADENA PRODUCTIVA DEL CACAO</a:t>
            </a:r>
            <a:endParaRPr lang="es-CO" sz="2400" b="1" dirty="0"/>
          </a:p>
        </p:txBody>
      </p:sp>
      <p:pic>
        <p:nvPicPr>
          <p:cNvPr id="7" name="Picture 2" descr="C:\Users\AGRICU06\Downloads\DSC_0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3" y="2197858"/>
            <a:ext cx="3384003" cy="37772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311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91703" cy="6596743"/>
          </a:xfrm>
        </p:spPr>
      </p:pic>
      <p:sp>
        <p:nvSpPr>
          <p:cNvPr id="5" name="Rectángulo 4"/>
          <p:cNvSpPr/>
          <p:nvPr/>
        </p:nvSpPr>
        <p:spPr>
          <a:xfrm>
            <a:off x="2691534" y="3081886"/>
            <a:ext cx="54210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b="1" dirty="0" smtClean="0"/>
              <a:t>FORTALECIMIENTO DE LA VIVIENDA RURAL EN EL DEPARTAMENTO DE ARAUCA</a:t>
            </a:r>
          </a:p>
          <a:p>
            <a:pPr algn="just"/>
            <a:endParaRPr lang="es-CO" sz="2000" b="1" dirty="0"/>
          </a:p>
          <a:p>
            <a:pPr algn="just"/>
            <a:r>
              <a:rPr lang="es-CO" sz="2000" b="1" smtClean="0"/>
              <a:t>$5.500.000.000</a:t>
            </a:r>
            <a:endParaRPr lang="es-CO" sz="2000" b="1" dirty="0"/>
          </a:p>
        </p:txBody>
      </p:sp>
      <p:sp>
        <p:nvSpPr>
          <p:cNvPr id="6" name="Rectángulo 5"/>
          <p:cNvSpPr/>
          <p:nvPr/>
        </p:nvSpPr>
        <p:spPr>
          <a:xfrm>
            <a:off x="443826" y="1798096"/>
            <a:ext cx="2370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 smtClean="0"/>
              <a:t>VIVIENDA RURAL</a:t>
            </a:r>
            <a:endParaRPr lang="es-CO" sz="2400" b="1" dirty="0"/>
          </a:p>
        </p:txBody>
      </p:sp>
      <p:pic>
        <p:nvPicPr>
          <p:cNvPr id="7" name="Picture 2" descr="C:\Users\AGRICU06\Downloads\DSC_0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3" y="2197858"/>
            <a:ext cx="3384003" cy="37772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6103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83326" y="1607882"/>
            <a:ext cx="7759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</a:t>
            </a:r>
            <a:endParaRPr lang="es-CO" b="1" dirty="0"/>
          </a:p>
        </p:txBody>
      </p:sp>
      <p:pic>
        <p:nvPicPr>
          <p:cNvPr id="6" name="8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2521131"/>
            <a:ext cx="3470366" cy="158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PIM28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4476750"/>
            <a:ext cx="3470366" cy="167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3136356" y="3135645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8</a:t>
            </a:r>
            <a:r>
              <a:rPr lang="es-CO" sz="3200" b="1" dirty="0" smtClean="0">
                <a:ea typeface="Tahoma" pitchFamily="34" charset="0"/>
                <a:cs typeface="Tahoma" pitchFamily="34" charset="0"/>
              </a:rPr>
              <a:t>0.000.000,00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36570" y="4031911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CUATRO (4) MESES</a:t>
            </a:r>
          </a:p>
        </p:txBody>
      </p:sp>
    </p:spTree>
    <p:extLst>
      <p:ext uri="{BB962C8B-B14F-4D97-AF65-F5344CB8AC3E}">
        <p14:creationId xmlns:p14="http://schemas.microsoft.com/office/powerpoint/2010/main" val="417821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0251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136356" y="3135645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100.000.000,00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36570" y="4031911"/>
            <a:ext cx="3373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CUATRO (4) MESES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28840" y="1365796"/>
            <a:ext cx="7300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IMPLEMENTACION DEL PROGRAMA DE PLANIFICACION, ASISTENICA TECNICA Y SOPORTE PARA LA PREENCION Y ERRADICACION DE LA FIEBRE AFTOSA EN EL DEPARTAMENTO DE ARAUCA. (primer y segundo ciclo 2017)</a:t>
            </a:r>
          </a:p>
        </p:txBody>
      </p:sp>
      <p:pic>
        <p:nvPicPr>
          <p:cNvPr id="11" name="6 Imagen" descr="20170603_08315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2356315"/>
            <a:ext cx="3399064" cy="1853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7 Imagen" descr="C:\Users\AGRICU06\Documents\PROYECTOS MINISTERIO\PRIMALAC\FOTOS\SAM_218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8676" y="4454435"/>
            <a:ext cx="3416637" cy="150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3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29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136356" y="3135645"/>
            <a:ext cx="2800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136.000.000,00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36570" y="4031911"/>
            <a:ext cx="3008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TRES (03)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68028" y="1827461"/>
            <a:ext cx="7130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AL FOMENTO DE ESPECIES MENORES EN EL DEPARTAMENTO DE ARAUCA</a:t>
            </a:r>
          </a:p>
        </p:txBody>
      </p:sp>
      <p:pic>
        <p:nvPicPr>
          <p:cNvPr id="11" name="3 Imagen" descr="C:\Users\AGRICU06\AppData\Local\Temp\Rar$DI05.886\IMG-20170203-WA00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50" y="2565400"/>
            <a:ext cx="3451316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4 Imagen" descr="C:\Users\AGRICU06\AppData\Local\Temp\Rar$DI57.662\IMG-20170204-WA00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5299" y="4438650"/>
            <a:ext cx="343226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838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000"/>
            <a:ext cx="12192000" cy="668240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136356" y="3135645"/>
            <a:ext cx="28007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509.000.000,00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  <a:p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336570" y="4031911"/>
            <a:ext cx="3230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TRECE (13)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54965" y="1571714"/>
            <a:ext cx="7039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IMPLEMENTACIÓN DE UN PROYECTO DE SEGURIDAD ALIMENTARIA BAJO LA MODALIDAD DE RESA RURAL EN EL DEPARTAMENTO DE ARAUCA.</a:t>
            </a:r>
          </a:p>
        </p:txBody>
      </p:sp>
      <p:pic>
        <p:nvPicPr>
          <p:cNvPr id="11" name="5 Imagen" descr="C:\Users\AGRICU06\Documents\HUERTA CASERA VEREDA EL AMPARO-  ARAUQUIT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199" y="2317126"/>
            <a:ext cx="3470367" cy="181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6 Imagen" descr="C:\Users\AGRICU06\Documents\HUERTA CASERA VEREDA FILIPINA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5300" y="4514851"/>
            <a:ext cx="3432265" cy="165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484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869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3215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OCHO (08)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761999" y="1571714"/>
            <a:ext cx="7049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AL ESTABLECIMIENTO Y  FOMENTO DE CULTIVOS PROMISORIOS EN EL DEPARTAMENTO DE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186737" y="2981164"/>
            <a:ext cx="2787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140.000.000,00</a:t>
            </a:r>
          </a:p>
        </p:txBody>
      </p:sp>
      <p:pic>
        <p:nvPicPr>
          <p:cNvPr id="12" name="7 Imagen" descr="C:\Users\HERMAN\Documents\PROYECTO FRUTALES PROGESTAR LTDA\FOTOS CARGUE DE MATERIALES E INSUMOS\20170505_1719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350" y="2385995"/>
            <a:ext cx="3413216" cy="1747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8 Imagen" descr="C:\Users\HERMAN\Documents\PROYECTO FRUTALES PROGESTAR LTDA\FOTOS CARGUE DE MATERIALES E INSUMOS\20170423_0828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49" y="4415246"/>
            <a:ext cx="3451317" cy="15172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9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944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DIEZ (10) </a:t>
            </a:r>
            <a:r>
              <a:rPr lang="es-CO" sz="3200" b="1" dirty="0">
                <a:ea typeface="Tahoma" pitchFamily="34" charset="0"/>
                <a:cs typeface="Tahoma" pitchFamily="34" charset="0"/>
              </a:rPr>
              <a:t>MESES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14507" y="1571714"/>
            <a:ext cx="7301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ea typeface="Tahoma" pitchFamily="34" charset="0"/>
                <a:cs typeface="Tahoma" pitchFamily="34" charset="0"/>
              </a:rPr>
              <a:t>APOYO A LA CONSERVACIÓN Y MANTENIMIENTO DEL STATUS SANITARIO DEL DEPARTAMENTO DE ARAUCA ARAUCA.</a:t>
            </a:r>
            <a:r>
              <a:rPr lang="es-CO" b="1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EN EJECUCION</a:t>
            </a:r>
            <a:endParaRPr lang="es-CO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139301" y="3103726"/>
            <a:ext cx="2579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57.142.857,14</a:t>
            </a:r>
          </a:p>
        </p:txBody>
      </p:sp>
      <p:pic>
        <p:nvPicPr>
          <p:cNvPr id="10" name="3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663" y="2289126"/>
            <a:ext cx="3317965" cy="1875945"/>
          </a:xfrm>
          <a:prstGeom prst="rect">
            <a:avLst/>
          </a:prstGeom>
          <a:noFill/>
        </p:spPr>
      </p:pic>
      <p:pic>
        <p:nvPicPr>
          <p:cNvPr id="11" name="4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50" y="4381500"/>
            <a:ext cx="3197678" cy="1758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408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240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18755" y="1365796"/>
            <a:ext cx="732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A LA CONTINUIDAD DE LOS INDICES DE PREVALENCIA DE LAS ENFERMEDADES DE FIEBRE AFTOSA EN LOS 07 MPIOS DEL DPTO DE ARAUCA (primer y segundo ciclo 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7188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336570" y="4031911"/>
            <a:ext cx="2331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ea typeface="Tahoma" pitchFamily="34" charset="0"/>
                <a:cs typeface="Tahoma" pitchFamily="34" charset="0"/>
              </a:rPr>
              <a:t>UN (01) MES</a:t>
            </a:r>
            <a:endParaRPr lang="es-CO" sz="3200" b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00742" y="1365796"/>
            <a:ext cx="74545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a typeface="Tahoma" pitchFamily="34" charset="0"/>
                <a:cs typeface="Tahoma" pitchFamily="34" charset="0"/>
              </a:rPr>
              <a:t>APOYO Y DIVULGACION DE EVENTOS FERIALES A NIVEL LOCAL, REGIONAL Y NACIONAL COMO APOYO A LA COMERCIALIZACION D EPRODUCTOS AGROEUCARIOS DE LA COMUNIDAD PRODUCTORA DEL DEPARTAMENTO DE ARAUCA ( Feria de Tame 2016)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057059" y="3156537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ea typeface="Tahoma" pitchFamily="34" charset="0"/>
                <a:cs typeface="Tahoma" pitchFamily="34" charset="0"/>
              </a:rPr>
              <a:t>32.400.000,00</a:t>
            </a:r>
          </a:p>
        </p:txBody>
      </p:sp>
      <p:pic>
        <p:nvPicPr>
          <p:cNvPr id="10" name="7 Imagen" descr="C:\Users\AGRICU06\Documents\2016\FOTOS FERIA TAME\IMAG108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49" y="2356315"/>
            <a:ext cx="3372939" cy="173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6 Imagen" descr="E:\Documentos\Marcos C\FERIA 2016\Fotos Feria\20160902_14292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4428309"/>
            <a:ext cx="3353888" cy="151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5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1014</Words>
  <Application>Microsoft Office PowerPoint</Application>
  <PresentationFormat>Panorámica</PresentationFormat>
  <Paragraphs>74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Tahoma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charles velandia romero</dc:creator>
  <cp:lastModifiedBy>Windows 7</cp:lastModifiedBy>
  <cp:revision>65</cp:revision>
  <dcterms:created xsi:type="dcterms:W3CDTF">2017-08-24T11:39:38Z</dcterms:created>
  <dcterms:modified xsi:type="dcterms:W3CDTF">2017-08-26T14:26:26Z</dcterms:modified>
</cp:coreProperties>
</file>