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1" r:id="rId3"/>
    <p:sldId id="270" r:id="rId4"/>
    <p:sldId id="272" r:id="rId5"/>
    <p:sldId id="273" r:id="rId6"/>
    <p:sldId id="280" r:id="rId7"/>
    <p:sldId id="274" r:id="rId8"/>
    <p:sldId id="275" r:id="rId9"/>
    <p:sldId id="276" r:id="rId10"/>
    <p:sldId id="277" r:id="rId11"/>
    <p:sldId id="278" r:id="rId12"/>
    <p:sldId id="279" r:id="rId13"/>
    <p:sldId id="268" r:id="rId14"/>
    <p:sldId id="281" r:id="rId15"/>
    <p:sldId id="283" r:id="rId1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459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613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23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589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7526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626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173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783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627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243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83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E4AA5-637E-443C-A13E-19F1AE848B0C}" type="datetimeFigureOut">
              <a:rPr lang="es-CO" smtClean="0"/>
              <a:pPr/>
              <a:t>24/08/2017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90C2-D14E-467F-9E30-865AF2FB5D75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1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03" y="15675"/>
            <a:ext cx="12501153" cy="6161288"/>
          </a:xfrm>
        </p:spPr>
      </p:pic>
    </p:spTree>
    <p:extLst>
      <p:ext uri="{BB962C8B-B14F-4D97-AF65-F5344CB8AC3E}">
        <p14:creationId xmlns:p14="http://schemas.microsoft.com/office/powerpoint/2010/main" val="85209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261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MANTENIMIENTO DE LA VIA LA SOLEDAD, ALTO PURARE, VEREDA RINCON DE BAVAICA, MUNICIPIO DE TAME, DEPARTAMENTO DE ARAUCA.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412.000.000,00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69176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TRES (03) MESES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5" name="10 Imagen" descr="C:\Users\PLANEA14\Downloads\Final Rincon de bavaic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8531" y="2365016"/>
            <a:ext cx="3472458" cy="204308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16 Imagen" descr="C:\Users\PLANEA14\Downloads\Final La Soleda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1465" y="4492251"/>
            <a:ext cx="3514029" cy="215871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0394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261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CONSTRUCCION Y PAVIMENTACION DE LA VIA TAMACAY – PUERTO JORDAN, EN EL DEPARTAMENTO DE ARAUCA.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/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19.999.998.754,00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336502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DIECISEIS (16) MESES</a:t>
            </a: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4" name="10 Imagen" descr="J:\OBRAS PARA EL DESARROLLO\YESSENIA BARRIENTOS\FOTOS TAME\Tamacay puerto jordan\TAMACAY.jpg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67294" y="2277381"/>
            <a:ext cx="3709355" cy="207795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7" name="Picture 2" descr="J:\OBRAS PARA EL DESARROLLO\YESSENIA BARRIENTOS\FOTOS TAME\Tamacay puerto jordan\TAMACA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67291" y="4417621"/>
            <a:ext cx="1941726" cy="22860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8" name="13 Imagen" descr="J:\OBRAS PARA EL DESARROLLO\YESSENIA BARRIENTOS\FOTOS TAME\Tamacay puerto jordan\TAMACAY.jpg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868394" y="4414372"/>
            <a:ext cx="1708255" cy="227597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5064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261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CONSTRUCCION Y PAVIMENTACION DE VIAS URBANAS EN EL MUNICIPIO DE TAME.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/>
            <a:r>
              <a:rPr lang="es-E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/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800.000.000,00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78954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OCHO (08)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5" name="19 Imagen" descr="C:\Users\PLANEA14\Downloads\Terminada kra 19 entre 14-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74123" y="2277375"/>
            <a:ext cx="3529998" cy="212209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20 Imagen" descr="C:\Users\PLANEA14\Downloads\Terminada Kra 19 entre 15-1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4544" y="4483281"/>
            <a:ext cx="3536830" cy="221081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593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1 Imagen" descr="S_infraestructura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38" y="629570"/>
            <a:ext cx="2087921" cy="78229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1112807" y="1509650"/>
            <a:ext cx="100066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PROYECTOS A EJECUTARSE CON CARGO AL PRESUPUESTO 2017</a:t>
            </a:r>
            <a:endParaRPr lang="es-CO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" name="Picture 3" descr="C:\Users\INFRAE17\Documents\vigencia 2016\Informes\logos\humanizando el desarroll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5513" y="583363"/>
            <a:ext cx="14382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391920" y="2061731"/>
          <a:ext cx="9373846" cy="456755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086471"/>
                <a:gridCol w="4287375"/>
              </a:tblGrid>
              <a:tr h="365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 Narrow" pitchFamily="34" charset="0"/>
                        </a:rPr>
                        <a:t>OBJETO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 Narrow" pitchFamily="34" charset="0"/>
                        </a:rPr>
                        <a:t>VALOR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y pavimentación placa huella en la vía circuito San Luis - Santa Helena-Brisas, en el municipio de Tame, Departamento de Arauca. (sector 2 desde abscisa K 0+220 hasta K 1+820)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$ </a:t>
                      </a:r>
                      <a:r>
                        <a:rPr lang="es-ES" sz="1200" dirty="0" smtClean="0">
                          <a:latin typeface="Arial Narrow" pitchFamily="34" charset="0"/>
                        </a:rPr>
                        <a:t>3.097.000.000,00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vías terciarias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$ 400.000.000,00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del puente colgante sobre el rio </a:t>
                      </a:r>
                      <a:r>
                        <a:rPr lang="es-ES" sz="1200" dirty="0" err="1">
                          <a:latin typeface="Arial Narrow" pitchFamily="34" charset="0"/>
                        </a:rPr>
                        <a:t>Purare</a:t>
                      </a:r>
                      <a:r>
                        <a:rPr lang="es-ES" sz="1200" dirty="0">
                          <a:latin typeface="Arial Narrow" pitchFamily="34" charset="0"/>
                        </a:rPr>
                        <a:t> vereda la Reforma del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$ 1.800.000.000,00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del puente sobre el caño Negro vereda Malvinas 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$ 1.400.000.000,00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redes de distribución de energía en la zona rural del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$700.000.000,00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red vial urbana 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$801.000.000,00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de obras de urbanismo en los barrios Panorama y las Palmeras en el municipio de Tame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$200.000.000,00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de las vías urbanas del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$500.000.000,00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alcantarillado pluvial Brisas Del </a:t>
                      </a:r>
                      <a:r>
                        <a:rPr lang="es-ES" sz="1200" dirty="0" err="1">
                          <a:latin typeface="Arial Narrow" pitchFamily="34" charset="0"/>
                        </a:rPr>
                        <a:t>Satena</a:t>
                      </a:r>
                      <a:r>
                        <a:rPr lang="es-ES" sz="1200" dirty="0">
                          <a:latin typeface="Arial Narrow" pitchFamily="34" charset="0"/>
                        </a:rPr>
                        <a:t> Municipio De </a:t>
                      </a:r>
                      <a:r>
                        <a:rPr lang="es-ES" sz="1200" dirty="0" smtClean="0">
                          <a:latin typeface="Arial Narrow" pitchFamily="34" charset="0"/>
                        </a:rPr>
                        <a:t>Tame.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$500.000.000,00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200" b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Mejoramiento y pavimentación de la vía Tame-Puerto</a:t>
                      </a:r>
                      <a:r>
                        <a:rPr lang="es-CO" sz="1200" b="0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Rondón, Departamento de Arauca.</a:t>
                      </a:r>
                      <a:endParaRPr lang="es-CO" sz="1200" b="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b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$25.000.000.000,00</a:t>
                      </a:r>
                      <a:endParaRPr lang="es-CO" sz="1200" b="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TOTAL</a:t>
                      </a:r>
                      <a:r>
                        <a:rPr lang="es-CO" sz="1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 INVERSION PRESUPUESTO 2017-2018</a:t>
                      </a:r>
                      <a:endParaRPr lang="es-C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$34.398.000.000,00</a:t>
                      </a:r>
                      <a:endParaRPr lang="es-CO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93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1 Imagen" descr="S_infraestructura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738" y="629570"/>
            <a:ext cx="2087921" cy="782296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1112807" y="1509650"/>
            <a:ext cx="100066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PROYECTOS A EJECUTARSE CON CARGO AL PRESUPUESTO 2017</a:t>
            </a:r>
            <a:endParaRPr lang="es-CO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" name="Picture 3" descr="C:\Users\INFRAE17\Documents\vigencia 2016\Informes\logos\humanizando el desarroll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5513" y="583363"/>
            <a:ext cx="14382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391920" y="2061731"/>
          <a:ext cx="9373846" cy="456755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5086471"/>
                <a:gridCol w="4287375"/>
              </a:tblGrid>
              <a:tr h="365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 Narrow" pitchFamily="34" charset="0"/>
                        </a:rPr>
                        <a:t>OBJETO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 Narrow" pitchFamily="34" charset="0"/>
                        </a:rPr>
                        <a:t>VALOR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y pavimentación placa huella en la vía circuito San Luis - Santa Helena-Brisas, en el municipio de Tame, Departamento de Arauca. (sector 2 desde abscisa K 0+220 hasta K 1+820)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$ </a:t>
                      </a:r>
                      <a:r>
                        <a:rPr lang="es-ES" sz="1200" dirty="0" smtClean="0">
                          <a:latin typeface="Arial Narrow" pitchFamily="34" charset="0"/>
                        </a:rPr>
                        <a:t>3.097.000.000,00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vías terciarias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$ 400.000.000,00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del puente colgante sobre el rio </a:t>
                      </a:r>
                      <a:r>
                        <a:rPr lang="es-ES" sz="1200" dirty="0" err="1">
                          <a:latin typeface="Arial Narrow" pitchFamily="34" charset="0"/>
                        </a:rPr>
                        <a:t>Purare</a:t>
                      </a:r>
                      <a:r>
                        <a:rPr lang="es-ES" sz="1200" dirty="0">
                          <a:latin typeface="Arial Narrow" pitchFamily="34" charset="0"/>
                        </a:rPr>
                        <a:t> vereda la Reforma del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$ 1.800.000.000,00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del puente sobre el caño Negro vereda Malvinas  municipio de Tame, Departamento de Arauca. 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$ 1.400.000.000,00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redes de distribución de energía en la zona rural del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$700.000.000,00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red vial urbana 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$801.000.000,00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de obras de urbanismo en los barrios Panorama y las Palmeras en el municipio de Tame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$200.000.000,00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Mejoramiento de las vías urbanas del municipio de Tame, Departamento de Arauca.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 Narrow" pitchFamily="34" charset="0"/>
                        </a:rPr>
                        <a:t>$500.000.000,00</a:t>
                      </a:r>
                      <a:endParaRPr lang="es-CO" sz="1200" b="1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Construcción alcantarillado pluvial Brisas Del </a:t>
                      </a:r>
                      <a:r>
                        <a:rPr lang="es-ES" sz="1200" dirty="0" err="1">
                          <a:latin typeface="Arial Narrow" pitchFamily="34" charset="0"/>
                        </a:rPr>
                        <a:t>Satena</a:t>
                      </a:r>
                      <a:r>
                        <a:rPr lang="es-ES" sz="1200" dirty="0">
                          <a:latin typeface="Arial Narrow" pitchFamily="34" charset="0"/>
                        </a:rPr>
                        <a:t> Municipio De </a:t>
                      </a:r>
                      <a:r>
                        <a:rPr lang="es-ES" sz="1200" dirty="0" smtClean="0">
                          <a:latin typeface="Arial Narrow" pitchFamily="34" charset="0"/>
                        </a:rPr>
                        <a:t>Tame.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 Narrow" pitchFamily="34" charset="0"/>
                        </a:rPr>
                        <a:t>$500.000.000,00</a:t>
                      </a:r>
                      <a:endParaRPr lang="es-CO" sz="12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200" b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Mejoramiento y pavimentación de la vía Tame-Puerto</a:t>
                      </a:r>
                      <a:r>
                        <a:rPr lang="es-CO" sz="1200" b="0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Rondón, Departamento de Arauca.</a:t>
                      </a:r>
                      <a:endParaRPr lang="es-CO" sz="1200" b="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200" b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$25.000.000.000,00</a:t>
                      </a:r>
                      <a:endParaRPr lang="es-CO" sz="1200" b="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1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C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TOTAL</a:t>
                      </a:r>
                      <a:r>
                        <a:rPr lang="es-CO" sz="1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 INVERSION PRESUPUESTO 2017-2018</a:t>
                      </a:r>
                      <a:endParaRPr lang="es-C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  <a:ea typeface="Times New Roman"/>
                          <a:cs typeface="Times New Roman"/>
                        </a:rPr>
                        <a:t>$34.398.000.000,00</a:t>
                      </a:r>
                      <a:endParaRPr lang="es-CO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093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4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277" y="-177421"/>
            <a:ext cx="12192000" cy="685982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2751438" y="3943177"/>
            <a:ext cx="1847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graphicFrame>
        <p:nvGraphicFramePr>
          <p:cNvPr id="14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995904"/>
              </p:ext>
            </p:extLst>
          </p:nvPr>
        </p:nvGraphicFramePr>
        <p:xfrm>
          <a:off x="464024" y="1790265"/>
          <a:ext cx="11041039" cy="3420109"/>
        </p:xfrm>
        <a:graphic>
          <a:graphicData uri="http://schemas.openxmlformats.org/drawingml/2006/table">
            <a:tbl>
              <a:tblPr/>
              <a:tblGrid>
                <a:gridCol w="11041039"/>
              </a:tblGrid>
              <a:tr h="1122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OBJETO</a:t>
                      </a:r>
                      <a:endParaRPr lang="es-CO" sz="2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8368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Construcción y adecuación  doble calzada desde la calle 15 con carrera 37 sector Villa Olímpica hacia la carrera 57 sector Batallón Navas Pardo en el municipio de Tame.</a:t>
                      </a:r>
                      <a:endParaRPr lang="es-CO" sz="2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0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Construcción y adecuación vial de la calle 19 entre carrera 40 y 58  entre calles 15 y 19 en el Municipio</a:t>
                      </a:r>
                      <a:r>
                        <a:rPr lang="es-ES" sz="2000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de Tame, Departamento de Arauca.</a:t>
                      </a:r>
                      <a:endParaRPr lang="es-ES" sz="2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01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Segunda Etapa de la Construcción y pavimentación placa huella en la vía circuito San Luis - Santa Helena-Brisas, en el municipio de Tame, Departamento de Arauca. </a:t>
                      </a:r>
                      <a:endParaRPr lang="es-CO" sz="20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ángulo 10"/>
          <p:cNvSpPr/>
          <p:nvPr/>
        </p:nvSpPr>
        <p:spPr>
          <a:xfrm>
            <a:off x="2596314" y="1227442"/>
            <a:ext cx="6399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ESTRUCTURACION DE PROYECTOS A PRESENTAR AL OCAD</a:t>
            </a:r>
            <a:endParaRPr lang="es-CO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9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469392"/>
            <a:ext cx="10799064" cy="5919216"/>
          </a:xfrm>
          <a:prstGeom prst="rect">
            <a:avLst/>
          </a:prstGeom>
        </p:spPr>
      </p:pic>
      <p:pic>
        <p:nvPicPr>
          <p:cNvPr id="3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739" y="774659"/>
            <a:ext cx="2087921" cy="7822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750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96869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CONSTRUCCIÓN Y MEJORAMIENTO DE LA RED VIAL URBANA EN LOS BARRIOS VILLA DELA, SANTA FE , LA UNIÓN, CRISTO REY , SAN ANTONIO Y BUENA VISTA DEL MUNICIPIO DE TAME, DEPARTAMENTO DE ARAUCA.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2.980.921.038,32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084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CUATRO (04) MESES</a:t>
            </a:r>
          </a:p>
        </p:txBody>
      </p:sp>
      <p:pic>
        <p:nvPicPr>
          <p:cNvPr id="13" name="9 Imagen" descr="C:\Users\INFRAE18\Downloads\20170208_14263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9447" y="2551463"/>
            <a:ext cx="3318025" cy="20032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4" name="10 Imagen" descr="C:\Users\INFRAE18\Downloads\20170208_10522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6058" y="4628363"/>
            <a:ext cx="3348667" cy="210886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082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4137" y="-96869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/>
              <a:t>CONSTRUCCIÓN DE OBRAS DE URBANISMO EN LOS BARRIOS BRISAS DE SATENA Y SUCRE EN EL MUNICIPIO DE TAME, DEPARTAMENTO DE ARAUCA</a:t>
            </a:r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$ 447.997.442,71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CINCO 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05) 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</p:txBody>
      </p:sp>
      <p:pic>
        <p:nvPicPr>
          <p:cNvPr id="15" name="Picture 2" descr="J:\OBRAS PARA EL DESARROLLO\YESSENIA BARRIENTOS\FOTOS TAME\Cto 624-2016 fotos obras urbanismo despues\despues alicante\20170520_1131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4324" y="2452206"/>
            <a:ext cx="3105509" cy="200765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7 Imagen" descr="J:\OBRAS PARA EL DESARROLLO\YESSENIA BARRIENTOS\FOTOS TAME\Cto 624-2016 fotos obras urbanismo despues\despues brisas\20170711_17155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1642" y="4535637"/>
            <a:ext cx="3086817" cy="202906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063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MEJORAMIENTO, ADECUACIÓN Y TERMINACIÓN PLAZA DE MERCADO DEL MUNICIPIO  DE TAME, DEPARTAMENTO DE ARAUCA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2.000.000.000,00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789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OCHO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08)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</p:txBody>
      </p:sp>
      <p:pic>
        <p:nvPicPr>
          <p:cNvPr id="15" name="8 Imagen" descr="C:\Users\INFRAE18\Downloads\IMG_520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13939" y="2441274"/>
            <a:ext cx="3347050" cy="208759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9 Imagen" descr="C:\Users\INFRAE18\Downloads\IMG_519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32630" y="4609975"/>
            <a:ext cx="3336986" cy="205824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122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MEJORAMIENTO, ADECUACIÓN Y TERMINACIÓN PLAZA DE MERCADO DEL MUNICIPIO  DE TAME, DEPARTAMENTO DE ARAUCA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2.000.000.000,00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789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OCHO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(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08)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</p:txBody>
      </p:sp>
      <p:pic>
        <p:nvPicPr>
          <p:cNvPr id="15" name="8 Imagen" descr="C:\Users\INFRAE18\Downloads\IMG_520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13939" y="2441274"/>
            <a:ext cx="3347050" cy="208759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9 Imagen" descr="C:\Users\INFRAE18\Downloads\IMG_519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32630" y="4609975"/>
            <a:ext cx="3336986" cy="205824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  "/>
              </a:rPr>
              <a:t>MEJORAMIENTO Y MANTENIMIENTO VÍA DE ACCESO, FLOR AMARILLO - LOS ANDES - PIÑALITO - NÁPOLES ZONA RURAL MUNICIPIO DE TAME, DEPARTAMENTO DE ARAUCA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just"/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301.000.000,00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3052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QUINCE (15)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</p:txBody>
      </p:sp>
      <p:pic>
        <p:nvPicPr>
          <p:cNvPr id="14" name="Picture 3" descr="J:\OBRAS PARA EL DESARROLLO\YESSENIA BARRIENTOS\FOTOS TAME\Nueva carpeta\IMG_216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1129" y="2445527"/>
            <a:ext cx="3383980" cy="201432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7" name="Picture 4" descr="J:\OBRAS PARA EL DESARROLLO\YESSENIA BARRIENTOS\FOTOS TAME\Nueva carpeta\IMG_506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52595" y="4538930"/>
            <a:ext cx="3382514" cy="2103409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526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MANTENIMIENTO Y CONSTRUCCION DE OBRAS DE ARTE EN LA VIA SANTO DOMINGO –PUENTE DEL CRAVO, VEREDA LA ESMERALDA, MUNICIPIO DE TAME, DEPARTAMENTO DE ARAUCA.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1.809.521.285,33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2855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CINCO (05) </a:t>
            </a: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MESES</a:t>
            </a:r>
          </a:p>
        </p:txBody>
      </p:sp>
      <p:pic>
        <p:nvPicPr>
          <p:cNvPr id="15" name="7 Imagen" descr="J:\OBRAS PARA EL DESARROLLO\YESSENIA BARRIENTOS\FOTOS TAME\Cto 569-2016 fotos via santo domingo\IMG_20170821_170611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61923" y="2350024"/>
            <a:ext cx="3255933" cy="207168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8 Imagen" descr="J:\OBRAS PARA EL DESARROLLO\YESSENIA BARRIENTOS\FOTOS TAME\Cto 569-2016 fotos via santo domingo\IMG_20170816_12395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51321" y="4507302"/>
            <a:ext cx="3275162" cy="215229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0898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92" y="477630"/>
            <a:ext cx="10796016" cy="591921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191237" y="5383364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YESSENIA BARRIENTOS URREGO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Secretaria de Infraestructura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054829" y="5418318"/>
            <a:ext cx="29193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1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RICARDO ALVARADO BESTENE</a:t>
            </a:r>
          </a:p>
          <a:p>
            <a:pPr algn="ctr"/>
            <a:r>
              <a:rPr lang="es-ES" sz="1400" b="1" dirty="0" smtClean="0">
                <a:ln w="12700">
                  <a:noFill/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 Demi" pitchFamily="34" charset="0"/>
              </a:rPr>
              <a:t>Gobernador de Arauca</a:t>
            </a:r>
            <a:endParaRPr lang="es-ES" sz="1400" b="1" dirty="0">
              <a:ln w="12700">
                <a:noFill/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741405" y="683741"/>
            <a:ext cx="2010033" cy="7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11 Imagen" descr="S_infraestructura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425" y="445146"/>
            <a:ext cx="2087921" cy="78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97"/>
            <a:ext cx="12192000" cy="668240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697" y="-83806"/>
            <a:ext cx="12192000" cy="668240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74426" y="1617276"/>
            <a:ext cx="73281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MEJORAMIENTO Y MANTENIMIENTO DE LAS VÍAS SECUNDARIAS DEL DEPARTAMENTO DE ARAUCA, MEDIANTE EL MEJORAMIENTO DE LA VÍA TAME - PUERTO RONDÓN</a:t>
            </a:r>
            <a:endParaRPr lang="es-CO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362346" y="3095898"/>
            <a:ext cx="4619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3.135.000.000,00</a:t>
            </a:r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es-CO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2751438" y="3943177"/>
            <a:ext cx="305243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QUINCE (15) MESES</a:t>
            </a:r>
          </a:p>
          <a:p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4" name="13 Imagen" descr="J:\OBRAS PARA EL DESARROLLO\YESSENIA BARRIENTOS\FOTOS TAME\Cto 570-2016 Tame Rondon\IMG-20170819-WA007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5398" y="2415464"/>
            <a:ext cx="3415976" cy="20788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7" name="14 Imagen" descr="J:\OBRAS PARA EL DESARROLLO\YESSENIA BARRIENTOS\FOTOS TAME\Cto 570-2016 Tame Rondon\IMG-20170817-WA009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4475" y="4586467"/>
            <a:ext cx="3442778" cy="213351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8647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928</Words>
  <Application>Microsoft Office PowerPoint</Application>
  <PresentationFormat>Panorámica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Berlin Sans FB Demi</vt:lpstr>
      <vt:lpstr>Calibri</vt:lpstr>
      <vt:lpstr>Calibri   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Personal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charles velandia romero</dc:creator>
  <cp:lastModifiedBy>ROCIO</cp:lastModifiedBy>
  <cp:revision>73</cp:revision>
  <dcterms:created xsi:type="dcterms:W3CDTF">2017-08-24T11:39:38Z</dcterms:created>
  <dcterms:modified xsi:type="dcterms:W3CDTF">2017-08-25T03:04:30Z</dcterms:modified>
</cp:coreProperties>
</file>